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8E1"/>
    <a:srgbClr val="545050"/>
    <a:srgbClr val="273C18"/>
    <a:srgbClr val="385723"/>
    <a:srgbClr val="F7C7A7"/>
    <a:srgbClr val="F3AA79"/>
    <a:srgbClr val="FFFFFF"/>
    <a:srgbClr val="EC7A2C"/>
    <a:srgbClr val="8D410D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92804" autoAdjust="0"/>
  </p:normalViewPr>
  <p:slideViewPr>
    <p:cSldViewPr snapToGrid="0">
      <p:cViewPr varScale="1">
        <p:scale>
          <a:sx n="102" d="100"/>
          <a:sy n="102" d="100"/>
        </p:scale>
        <p:origin x="7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VET Guillaume" userId="e5006730-252b-4ee2-9b32-2a90ed0a2e44" providerId="ADAL" clId="{483CC97E-7AE3-45D8-8911-5518F51952DD}"/>
    <pc:docChg chg="undo custSel modSld modMainMaster">
      <pc:chgData name="CHERVET Guillaume" userId="e5006730-252b-4ee2-9b32-2a90ed0a2e44" providerId="ADAL" clId="{483CC97E-7AE3-45D8-8911-5518F51952DD}" dt="2019-04-16T15:56:21.442" v="991" actId="1076"/>
      <pc:docMkLst>
        <pc:docMk/>
      </pc:docMkLst>
      <pc:sldChg chg="modSp">
        <pc:chgData name="CHERVET Guillaume" userId="e5006730-252b-4ee2-9b32-2a90ed0a2e44" providerId="ADAL" clId="{483CC97E-7AE3-45D8-8911-5518F51952DD}" dt="2019-04-16T15:28:45.282" v="389" actId="113"/>
        <pc:sldMkLst>
          <pc:docMk/>
          <pc:sldMk cId="1675381886" sldId="349"/>
        </pc:sldMkLst>
        <pc:graphicFrameChg chg="modGraphic">
          <ac:chgData name="CHERVET Guillaume" userId="e5006730-252b-4ee2-9b32-2a90ed0a2e44" providerId="ADAL" clId="{483CC97E-7AE3-45D8-8911-5518F51952DD}" dt="2019-04-16T15:28:44.899" v="388" actId="113"/>
          <ac:graphicFrameMkLst>
            <pc:docMk/>
            <pc:sldMk cId="1675381886" sldId="349"/>
            <ac:graphicFrameMk id="11" creationId="{00000000-0000-0000-0000-000000000000}"/>
          </ac:graphicFrameMkLst>
        </pc:graphicFrameChg>
        <pc:graphicFrameChg chg="modGraphic">
          <ac:chgData name="CHERVET Guillaume" userId="e5006730-252b-4ee2-9b32-2a90ed0a2e44" providerId="ADAL" clId="{483CC97E-7AE3-45D8-8911-5518F51952DD}" dt="2019-04-16T15:28:45.282" v="389" actId="113"/>
          <ac:graphicFrameMkLst>
            <pc:docMk/>
            <pc:sldMk cId="1675381886" sldId="349"/>
            <ac:graphicFrameMk id="12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24.335" v="88" actId="20577"/>
        <pc:sldMkLst>
          <pc:docMk/>
          <pc:sldMk cId="2582455129" sldId="350"/>
        </pc:sldMkLst>
        <pc:spChg chg="mod">
          <ac:chgData name="CHERVET Guillaume" userId="e5006730-252b-4ee2-9b32-2a90ed0a2e44" providerId="ADAL" clId="{483CC97E-7AE3-45D8-8911-5518F51952DD}" dt="2019-04-16T15:21:24.335" v="88" actId="20577"/>
          <ac:spMkLst>
            <pc:docMk/>
            <pc:sldMk cId="2582455129" sldId="350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8:43.106" v="387" actId="113"/>
        <pc:sldMkLst>
          <pc:docMk/>
          <pc:sldMk cId="470164877" sldId="351"/>
        </pc:sldMkLst>
        <pc:graphicFrameChg chg="modGraphic">
          <ac:chgData name="CHERVET Guillaume" userId="e5006730-252b-4ee2-9b32-2a90ed0a2e44" providerId="ADAL" clId="{483CC97E-7AE3-45D8-8911-5518F51952DD}" dt="2019-04-16T15:28:43.106" v="387" actId="113"/>
          <ac:graphicFrameMkLst>
            <pc:docMk/>
            <pc:sldMk cId="470164877" sldId="351"/>
            <ac:graphicFrameMk id="9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52.503" v="138" actId="20577"/>
        <pc:sldMkLst>
          <pc:docMk/>
          <pc:sldMk cId="980546955" sldId="363"/>
        </pc:sldMkLst>
        <pc:spChg chg="mod">
          <ac:chgData name="CHERVET Guillaume" userId="e5006730-252b-4ee2-9b32-2a90ed0a2e44" providerId="ADAL" clId="{483CC97E-7AE3-45D8-8911-5518F51952DD}" dt="2019-04-16T15:21:52.503" v="138" actId="20577"/>
          <ac:spMkLst>
            <pc:docMk/>
            <pc:sldMk cId="980546955" sldId="363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2:15.056" v="162" actId="313"/>
        <pc:sldMkLst>
          <pc:docMk/>
          <pc:sldMk cId="4109851478" sldId="369"/>
        </pc:sldMkLst>
        <pc:spChg chg="mod">
          <ac:chgData name="CHERVET Guillaume" userId="e5006730-252b-4ee2-9b32-2a90ed0a2e44" providerId="ADAL" clId="{483CC97E-7AE3-45D8-8911-5518F51952DD}" dt="2019-04-16T15:22:15.056" v="162" actId="313"/>
          <ac:spMkLst>
            <pc:docMk/>
            <pc:sldMk cId="4109851478" sldId="369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4:06.198" v="983" actId="207"/>
        <pc:sldMkLst>
          <pc:docMk/>
          <pc:sldMk cId="1688350496" sldId="377"/>
        </pc:sldMkLst>
        <pc:spChg chg="mod">
          <ac:chgData name="CHERVET Guillaume" userId="e5006730-252b-4ee2-9b32-2a90ed0a2e44" providerId="ADAL" clId="{483CC97E-7AE3-45D8-8911-5518F51952DD}" dt="2019-04-16T15:54:06.198" v="983" actId="207"/>
          <ac:spMkLst>
            <pc:docMk/>
            <pc:sldMk cId="1688350496" sldId="377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21.897" v="379" actId="207"/>
          <ac:spMkLst>
            <pc:docMk/>
            <pc:sldMk cId="1688350496" sldId="377"/>
            <ac:spMk id="4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41:18.253" v="684" actId="207"/>
        <pc:sldMkLst>
          <pc:docMk/>
          <pc:sldMk cId="1997229472" sldId="421"/>
        </pc:sldMkLst>
        <pc:spChg chg="mod">
          <ac:chgData name="CHERVET Guillaume" userId="e5006730-252b-4ee2-9b32-2a90ed0a2e44" providerId="ADAL" clId="{483CC97E-7AE3-45D8-8911-5518F51952DD}" dt="2019-04-16T15:41:18.253" v="684" actId="207"/>
          <ac:spMkLst>
            <pc:docMk/>
            <pc:sldMk cId="1997229472" sldId="421"/>
            <ac:spMk id="2" creationId="{C00DCFF9-E26F-4787-94C0-7E834B9AFB11}"/>
          </ac:spMkLst>
        </pc:spChg>
      </pc:sldChg>
      <pc:sldChg chg="modSp">
        <pc:chgData name="CHERVET Guillaume" userId="e5006730-252b-4ee2-9b32-2a90ed0a2e44" providerId="ADAL" clId="{483CC97E-7AE3-45D8-8911-5518F51952DD}" dt="2019-04-16T15:30:17.619" v="393" actId="20577"/>
        <pc:sldMkLst>
          <pc:docMk/>
          <pc:sldMk cId="1147457276" sldId="434"/>
        </pc:sldMkLst>
        <pc:spChg chg="mod">
          <ac:chgData name="CHERVET Guillaume" userId="e5006730-252b-4ee2-9b32-2a90ed0a2e44" providerId="ADAL" clId="{483CC97E-7AE3-45D8-8911-5518F51952DD}" dt="2019-04-16T15:30:17.619" v="393" actId="20577"/>
          <ac:spMkLst>
            <pc:docMk/>
            <pc:sldMk cId="1147457276" sldId="43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5:19.625" v="986" actId="20577"/>
        <pc:sldMkLst>
          <pc:docMk/>
          <pc:sldMk cId="3190375007" sldId="443"/>
        </pc:sldMkLst>
        <pc:spChg chg="mod">
          <ac:chgData name="CHERVET Guillaume" userId="e5006730-252b-4ee2-9b32-2a90ed0a2e44" providerId="ADAL" clId="{483CC97E-7AE3-45D8-8911-5518F51952DD}" dt="2019-04-16T15:55:19.625" v="986" actId="20577"/>
          <ac:spMkLst>
            <pc:docMk/>
            <pc:sldMk cId="3190375007" sldId="443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17.583" v="985" actId="20577"/>
        <pc:sldMkLst>
          <pc:docMk/>
          <pc:sldMk cId="3001009506" sldId="444"/>
        </pc:sldMkLst>
        <pc:spChg chg="mod">
          <ac:chgData name="CHERVET Guillaume" userId="e5006730-252b-4ee2-9b32-2a90ed0a2e44" providerId="ADAL" clId="{483CC97E-7AE3-45D8-8911-5518F51952DD}" dt="2019-04-16T15:55:17.583" v="985" actId="20577"/>
          <ac:spMkLst>
            <pc:docMk/>
            <pc:sldMk cId="3001009506" sldId="44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21.767" v="987" actId="20577"/>
        <pc:sldMkLst>
          <pc:docMk/>
          <pc:sldMk cId="1238967828" sldId="445"/>
        </pc:sldMkLst>
        <pc:spChg chg="mod">
          <ac:chgData name="CHERVET Guillaume" userId="e5006730-252b-4ee2-9b32-2a90ed0a2e44" providerId="ADAL" clId="{483CC97E-7AE3-45D8-8911-5518F51952DD}" dt="2019-04-16T15:55:21.767" v="987" actId="20577"/>
          <ac:spMkLst>
            <pc:docMk/>
            <pc:sldMk cId="1238967828" sldId="445"/>
            <ac:spMk id="2" creationId="{D4F39B83-FB01-49CE-A437-9F991B550D17}"/>
          </ac:spMkLst>
        </pc:spChg>
      </pc:sldChg>
      <pc:sldChg chg="delSp modSp">
        <pc:chgData name="CHERVET Guillaume" userId="e5006730-252b-4ee2-9b32-2a90ed0a2e44" providerId="ADAL" clId="{483CC97E-7AE3-45D8-8911-5518F51952DD}" dt="2019-04-16T15:54:25.437" v="984" actId="207"/>
        <pc:sldMkLst>
          <pc:docMk/>
          <pc:sldMk cId="1310695049" sldId="446"/>
        </pc:sldMkLst>
        <pc:spChg chg="mod">
          <ac:chgData name="CHERVET Guillaume" userId="e5006730-252b-4ee2-9b32-2a90ed0a2e44" providerId="ADAL" clId="{483CC97E-7AE3-45D8-8911-5518F51952DD}" dt="2019-04-16T15:54:25.437" v="984" actId="207"/>
          <ac:spMkLst>
            <pc:docMk/>
            <pc:sldMk cId="1310695049" sldId="446"/>
            <ac:spMk id="2" creationId="{D4F39B83-FB01-49CE-A437-9F991B550D17}"/>
          </ac:spMkLst>
        </pc:spChg>
        <pc:spChg chg="del">
          <ac:chgData name="CHERVET Guillaume" userId="e5006730-252b-4ee2-9b32-2a90ed0a2e44" providerId="ADAL" clId="{483CC97E-7AE3-45D8-8911-5518F51952DD}" dt="2019-04-16T15:24:43.528" v="275" actId="478"/>
          <ac:spMkLst>
            <pc:docMk/>
            <pc:sldMk cId="1310695049" sldId="446"/>
            <ac:spMk id="29" creationId="{4A84677B-9FEA-430D-9C54-0938C150CA7B}"/>
          </ac:spMkLst>
        </pc:spChg>
      </pc:sldChg>
      <pc:sldChg chg="modSp">
        <pc:chgData name="CHERVET Guillaume" userId="e5006730-252b-4ee2-9b32-2a90ed0a2e44" providerId="ADAL" clId="{483CC97E-7AE3-45D8-8911-5518F51952DD}" dt="2019-04-16T15:55:24.350" v="988" actId="20577"/>
        <pc:sldMkLst>
          <pc:docMk/>
          <pc:sldMk cId="804485745" sldId="454"/>
        </pc:sldMkLst>
        <pc:spChg chg="mod">
          <ac:chgData name="CHERVET Guillaume" userId="e5006730-252b-4ee2-9b32-2a90ed0a2e44" providerId="ADAL" clId="{483CC97E-7AE3-45D8-8911-5518F51952DD}" dt="2019-04-16T15:55:24.350" v="988" actId="20577"/>
          <ac:spMkLst>
            <pc:docMk/>
            <pc:sldMk cId="804485745" sldId="45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21:04.607" v="65" actId="20577"/>
        <pc:sldMkLst>
          <pc:docMk/>
          <pc:sldMk cId="3204749535" sldId="464"/>
        </pc:sldMkLst>
        <pc:spChg chg="mod">
          <ac:chgData name="CHERVET Guillaume" userId="e5006730-252b-4ee2-9b32-2a90ed0a2e44" providerId="ADAL" clId="{483CC97E-7AE3-45D8-8911-5518F51952DD}" dt="2019-04-16T15:21:04.607" v="65" actId="20577"/>
          <ac:spMkLst>
            <pc:docMk/>
            <pc:sldMk cId="3204749535" sldId="464"/>
            <ac:spMk id="2" creationId="{13E4E877-2AEC-41AA-9FFB-3CBB2D0BA120}"/>
          </ac:spMkLst>
        </pc:spChg>
      </pc:sldChg>
      <pc:sldChg chg="modSp">
        <pc:chgData name="CHERVET Guillaume" userId="e5006730-252b-4ee2-9b32-2a90ed0a2e44" providerId="ADAL" clId="{483CC97E-7AE3-45D8-8911-5518F51952DD}" dt="2019-04-16T15:33:31.927" v="396" actId="14100"/>
        <pc:sldMkLst>
          <pc:docMk/>
          <pc:sldMk cId="2303189780" sldId="470"/>
        </pc:sldMkLst>
        <pc:spChg chg="mod">
          <ac:chgData name="CHERVET Guillaume" userId="e5006730-252b-4ee2-9b32-2a90ed0a2e44" providerId="ADAL" clId="{483CC97E-7AE3-45D8-8911-5518F51952DD}" dt="2019-04-16T15:33:31.927" v="396" actId="14100"/>
          <ac:spMkLst>
            <pc:docMk/>
            <pc:sldMk cId="2303189780" sldId="470"/>
            <ac:spMk id="2" creationId="{471EFAFA-684C-4149-B4E8-3A7D882A893E}"/>
          </ac:spMkLst>
        </pc:spChg>
        <pc:spChg chg="mod">
          <ac:chgData name="CHERVET Guillaume" userId="e5006730-252b-4ee2-9b32-2a90ed0a2e44" providerId="ADAL" clId="{483CC97E-7AE3-45D8-8911-5518F51952DD}" dt="2019-04-16T15:23:43.620" v="248" actId="1035"/>
          <ac:spMkLst>
            <pc:docMk/>
            <pc:sldMk cId="2303189780" sldId="470"/>
            <ac:spMk id="9" creationId="{37974711-65B9-493E-91C1-F7FD79C7BBF4}"/>
          </ac:spMkLst>
        </pc:spChg>
        <pc:spChg chg="mod">
          <ac:chgData name="CHERVET Guillaume" userId="e5006730-252b-4ee2-9b32-2a90ed0a2e44" providerId="ADAL" clId="{483CC97E-7AE3-45D8-8911-5518F51952DD}" dt="2019-04-16T15:20:23.204" v="7" actId="14100"/>
          <ac:spMkLst>
            <pc:docMk/>
            <pc:sldMk cId="2303189780" sldId="470"/>
            <ac:spMk id="10" creationId="{7F0E6CA3-0E69-4391-9A5F-21107B21B1F5}"/>
          </ac:spMkLst>
        </pc:spChg>
        <pc:picChg chg="mod">
          <ac:chgData name="CHERVET Guillaume" userId="e5006730-252b-4ee2-9b32-2a90ed0a2e44" providerId="ADAL" clId="{483CC97E-7AE3-45D8-8911-5518F51952DD}" dt="2019-04-16T15:20:20.091" v="6" actId="1076"/>
          <ac:picMkLst>
            <pc:docMk/>
            <pc:sldMk cId="2303189780" sldId="470"/>
            <ac:picMk id="17" creationId="{8E379835-321D-4A3C-8D85-66175C1ED8D9}"/>
          </ac:picMkLst>
        </pc:picChg>
        <pc:picChg chg="mod">
          <ac:chgData name="CHERVET Guillaume" userId="e5006730-252b-4ee2-9b32-2a90ed0a2e44" providerId="ADAL" clId="{483CC97E-7AE3-45D8-8911-5518F51952DD}" dt="2019-04-16T15:20:25.361" v="8" actId="1076"/>
          <ac:picMkLst>
            <pc:docMk/>
            <pc:sldMk cId="2303189780" sldId="470"/>
            <ac:picMk id="19" creationId="{4D31239E-D49A-4E1B-8DCD-EEFD0AD41DDF}"/>
          </ac:picMkLst>
        </pc:picChg>
      </pc:sldChg>
      <pc:sldChg chg="modSp">
        <pc:chgData name="CHERVET Guillaume" userId="e5006730-252b-4ee2-9b32-2a90ed0a2e44" providerId="ADAL" clId="{483CC97E-7AE3-45D8-8911-5518F51952DD}" dt="2019-04-16T15:33:26.328" v="395" actId="14100"/>
        <pc:sldMkLst>
          <pc:docMk/>
          <pc:sldMk cId="3169057469" sldId="475"/>
        </pc:sldMkLst>
        <pc:spChg chg="mod">
          <ac:chgData name="CHERVET Guillaume" userId="e5006730-252b-4ee2-9b32-2a90ed0a2e44" providerId="ADAL" clId="{483CC97E-7AE3-45D8-8911-5518F51952DD}" dt="2019-04-16T15:33:26.328" v="395" actId="14100"/>
          <ac:spMkLst>
            <pc:docMk/>
            <pc:sldMk cId="3169057469" sldId="475"/>
            <ac:spMk id="2" creationId="{14AA5A1F-5024-4608-A0FA-2B65620DF60B}"/>
          </ac:spMkLst>
        </pc:spChg>
        <pc:spChg chg="mod">
          <ac:chgData name="CHERVET Guillaume" userId="e5006730-252b-4ee2-9b32-2a90ed0a2e44" providerId="ADAL" clId="{483CC97E-7AE3-45D8-8911-5518F51952DD}" dt="2019-04-16T15:23:48.781" v="256" actId="1035"/>
          <ac:spMkLst>
            <pc:docMk/>
            <pc:sldMk cId="3169057469" sldId="475"/>
            <ac:spMk id="5" creationId="{2B8A8E4B-BA62-482B-A45F-C5C32183C235}"/>
          </ac:spMkLst>
        </pc:spChg>
        <pc:spChg chg="mod">
          <ac:chgData name="CHERVET Guillaume" userId="e5006730-252b-4ee2-9b32-2a90ed0a2e44" providerId="ADAL" clId="{483CC97E-7AE3-45D8-8911-5518F51952DD}" dt="2019-04-16T15:19:59.881" v="0" actId="14100"/>
          <ac:spMkLst>
            <pc:docMk/>
            <pc:sldMk cId="3169057469" sldId="475"/>
            <ac:spMk id="6" creationId="{452CB085-92AE-4919-90B8-BE0F2D79B389}"/>
          </ac:spMkLst>
        </pc:spChg>
        <pc:picChg chg="mod">
          <ac:chgData name="CHERVET Guillaume" userId="e5006730-252b-4ee2-9b32-2a90ed0a2e44" providerId="ADAL" clId="{483CC97E-7AE3-45D8-8911-5518F51952DD}" dt="2019-04-16T15:20:07.606" v="3" actId="1076"/>
          <ac:picMkLst>
            <pc:docMk/>
            <pc:sldMk cId="3169057469" sldId="475"/>
            <ac:picMk id="9" creationId="{19BC4F26-78CE-43FC-AE2E-B1ECAC657941}"/>
          </ac:picMkLst>
        </pc:picChg>
        <pc:picChg chg="mod">
          <ac:chgData name="CHERVET Guillaume" userId="e5006730-252b-4ee2-9b32-2a90ed0a2e44" providerId="ADAL" clId="{483CC97E-7AE3-45D8-8911-5518F51952DD}" dt="2019-04-16T15:20:01.186" v="1" actId="1076"/>
          <ac:picMkLst>
            <pc:docMk/>
            <pc:sldMk cId="3169057469" sldId="475"/>
            <ac:picMk id="11" creationId="{DF1A2278-FFFA-46A6-8ABC-3552035DB988}"/>
          </ac:picMkLst>
        </pc:picChg>
      </pc:sldChg>
      <pc:sldChg chg="modSp">
        <pc:chgData name="CHERVET Guillaume" userId="e5006730-252b-4ee2-9b32-2a90ed0a2e44" providerId="ADAL" clId="{483CC97E-7AE3-45D8-8911-5518F51952DD}" dt="2019-04-16T15:45:35.033" v="771" actId="20577"/>
        <pc:sldMkLst>
          <pc:docMk/>
          <pc:sldMk cId="915811878" sldId="476"/>
        </pc:sldMkLst>
        <pc:spChg chg="mod">
          <ac:chgData name="CHERVET Guillaume" userId="e5006730-252b-4ee2-9b32-2a90ed0a2e44" providerId="ADAL" clId="{483CC97E-7AE3-45D8-8911-5518F51952DD}" dt="2019-04-16T15:45:35.033" v="771" actId="20577"/>
          <ac:spMkLst>
            <pc:docMk/>
            <pc:sldMk cId="915811878" sldId="476"/>
            <ac:spMk id="2" creationId="{3A540D24-4253-4F01-9F3D-B44686FEE4D5}"/>
          </ac:spMkLst>
        </pc:spChg>
      </pc:sldChg>
      <pc:sldChg chg="addSp delSp modSp">
        <pc:chgData name="CHERVET Guillaume" userId="e5006730-252b-4ee2-9b32-2a90ed0a2e44" providerId="ADAL" clId="{483CC97E-7AE3-45D8-8911-5518F51952DD}" dt="2019-04-16T15:43:15.235" v="745" actId="1076"/>
        <pc:sldMkLst>
          <pc:docMk/>
          <pc:sldMk cId="2965738293" sldId="486"/>
        </pc:sldMkLst>
        <pc:spChg chg="add mod">
          <ac:chgData name="CHERVET Guillaume" userId="e5006730-252b-4ee2-9b32-2a90ed0a2e44" providerId="ADAL" clId="{483CC97E-7AE3-45D8-8911-5518F51952DD}" dt="2019-04-16T15:43:15.235" v="745" actId="1076"/>
          <ac:spMkLst>
            <pc:docMk/>
            <pc:sldMk cId="2965738293" sldId="486"/>
            <ac:spMk id="3" creationId="{F95239F3-118F-44B3-B84C-8ADF9A5DAF65}"/>
          </ac:spMkLst>
        </pc:spChg>
        <pc:spChg chg="add del mod">
          <ac:chgData name="CHERVET Guillaume" userId="e5006730-252b-4ee2-9b32-2a90ed0a2e44" providerId="ADAL" clId="{483CC97E-7AE3-45D8-8911-5518F51952DD}" dt="2019-04-16T15:43:10.823" v="744" actId="478"/>
          <ac:spMkLst>
            <pc:docMk/>
            <pc:sldMk cId="2965738293" sldId="486"/>
            <ac:spMk id="4" creationId="{A711AE24-2AD7-45DD-A8C7-A07F44752223}"/>
          </ac:spMkLst>
        </pc:spChg>
      </pc:sldChg>
      <pc:sldChg chg="modSp">
        <pc:chgData name="CHERVET Guillaume" userId="e5006730-252b-4ee2-9b32-2a90ed0a2e44" providerId="ADAL" clId="{483CC97E-7AE3-45D8-8911-5518F51952DD}" dt="2019-04-16T15:27:49.151" v="383" actId="207"/>
        <pc:sldMkLst>
          <pc:docMk/>
          <pc:sldMk cId="1129658624" sldId="490"/>
        </pc:sldMkLst>
        <pc:spChg chg="mod">
          <ac:chgData name="CHERVET Guillaume" userId="e5006730-252b-4ee2-9b32-2a90ed0a2e44" providerId="ADAL" clId="{483CC97E-7AE3-45D8-8911-5518F51952DD}" dt="2019-04-16T15:24:32.457" v="274" actId="20577"/>
          <ac:spMkLst>
            <pc:docMk/>
            <pc:sldMk cId="1129658624" sldId="490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49.151" v="383" actId="207"/>
          <ac:spMkLst>
            <pc:docMk/>
            <pc:sldMk cId="1129658624" sldId="490"/>
            <ac:spMk id="6" creationId="{3A104318-CCB6-4E5B-93AF-F09FABBD843B}"/>
          </ac:spMkLst>
        </pc:spChg>
      </pc:sldChg>
      <pc:sldChg chg="modSp">
        <pc:chgData name="CHERVET Guillaume" userId="e5006730-252b-4ee2-9b32-2a90ed0a2e44" providerId="ADAL" clId="{483CC97E-7AE3-45D8-8911-5518F51952DD}" dt="2019-04-16T15:21:42.871" v="114" actId="20577"/>
        <pc:sldMkLst>
          <pc:docMk/>
          <pc:sldMk cId="3893598282" sldId="494"/>
        </pc:sldMkLst>
        <pc:spChg chg="mod">
          <ac:chgData name="CHERVET Guillaume" userId="e5006730-252b-4ee2-9b32-2a90ed0a2e44" providerId="ADAL" clId="{483CC97E-7AE3-45D8-8911-5518F51952DD}" dt="2019-04-16T15:21:42.871" v="114" actId="20577"/>
          <ac:spMkLst>
            <pc:docMk/>
            <pc:sldMk cId="3893598282" sldId="49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1:34.103" v="974" actId="20577"/>
        <pc:sldMkLst>
          <pc:docMk/>
          <pc:sldMk cId="4187702384" sldId="498"/>
        </pc:sldMkLst>
        <pc:spChg chg="mod">
          <ac:chgData name="CHERVET Guillaume" userId="e5006730-252b-4ee2-9b32-2a90ed0a2e44" providerId="ADAL" clId="{483CC97E-7AE3-45D8-8911-5518F51952DD}" dt="2019-04-16T15:51:34.103" v="974" actId="20577"/>
          <ac:spMkLst>
            <pc:docMk/>
            <pc:sldMk cId="4187702384" sldId="498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51:40.405" v="975"/>
        <pc:sldMkLst>
          <pc:docMk/>
          <pc:sldMk cId="1621829706" sldId="499"/>
        </pc:sldMkLst>
        <pc:spChg chg="mod">
          <ac:chgData name="CHERVET Guillaume" userId="e5006730-252b-4ee2-9b32-2a90ed0a2e44" providerId="ADAL" clId="{483CC97E-7AE3-45D8-8911-5518F51952DD}" dt="2019-04-16T15:51:40.405" v="975"/>
          <ac:spMkLst>
            <pc:docMk/>
            <pc:sldMk cId="1621829706" sldId="499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46:36.367" v="817" actId="1076"/>
        <pc:sldMkLst>
          <pc:docMk/>
          <pc:sldMk cId="3904366127" sldId="500"/>
        </pc:sldMkLst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" creationId="{653A2C82-CC14-4C94-821B-013DCC47215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" creationId="{DC6DC53D-460E-49D0-8E49-2AF05E17F97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7" creationId="{5B76D7C7-FF5C-4E88-8260-CC3CC66AE86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8" creationId="{E36641A3-4043-48AA-A7F7-701A305D7388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9" creationId="{F544D7D7-BBEF-43FD-AF06-1140551869E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1" creationId="{E61F70A2-DDD2-4752-9FDC-BEA9D40DB43D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2" creationId="{C46A0BEB-2B56-44A2-86FB-8CF155B0F80B}"/>
          </ac:spMkLst>
        </pc:spChg>
        <pc:spChg chg="mod">
          <ac:chgData name="CHERVET Guillaume" userId="e5006730-252b-4ee2-9b32-2a90ed0a2e44" providerId="ADAL" clId="{483CC97E-7AE3-45D8-8911-5518F51952DD}" dt="2019-04-16T15:39:20.945" v="674" actId="1076"/>
          <ac:spMkLst>
            <pc:docMk/>
            <pc:sldMk cId="3904366127" sldId="500"/>
            <ac:spMk id="29" creationId="{9DC36BB5-528C-4CF0-B53D-AB204F9656A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1" creationId="{88297D9C-845B-4024-80EE-ED7E6D52EFCD}"/>
          </ac:spMkLst>
        </pc:spChg>
        <pc:spChg chg="mod">
          <ac:chgData name="CHERVET Guillaume" userId="e5006730-252b-4ee2-9b32-2a90ed0a2e44" providerId="ADAL" clId="{483CC97E-7AE3-45D8-8911-5518F51952DD}" dt="2019-04-16T15:46:36.367" v="817" actId="1076"/>
          <ac:spMkLst>
            <pc:docMk/>
            <pc:sldMk cId="3904366127" sldId="500"/>
            <ac:spMk id="55" creationId="{5DF94EE4-B148-4DB5-A07A-AA2D9AB8E894}"/>
          </ac:spMkLst>
        </pc:spChg>
        <pc:spChg chg="mod">
          <ac:chgData name="CHERVET Guillaume" userId="e5006730-252b-4ee2-9b32-2a90ed0a2e44" providerId="ADAL" clId="{483CC97E-7AE3-45D8-8911-5518F51952DD}" dt="2019-04-16T15:46:06.867" v="776" actId="1076"/>
          <ac:spMkLst>
            <pc:docMk/>
            <pc:sldMk cId="3904366127" sldId="500"/>
            <ac:spMk id="56" creationId="{DDCEDD7C-F6B0-448C-B932-9B6792C4BF0E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7" creationId="{7BA42B12-D811-4653-B42A-82D45DDBF80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8" creationId="{54CA66E7-CEF3-42D7-8076-C39B96E8EDF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9" creationId="{97C211C6-E6CB-4492-9DB4-AAFD8EC2B260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0" creationId="{EB3EEE24-B05C-4480-BEAD-85DACDE4AF8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1" creationId="{8BD97963-0A35-4EA3-96FF-6936E3C2E374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2" creationId="{757D4743-DD39-4713-A800-54596607516E}"/>
          </ac:spMkLst>
        </pc:sp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3" creationId="{F12F0049-2662-4C2A-AC69-BC6CBEBDACBE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6" creationId="{A1C7AF38-4CD4-4581-8F8A-F64D50864E87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0" creationId="{559F8F26-7D61-4A50-81D1-F3F04A128475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4" creationId="{8FA0520B-743E-476A-AF08-125DFCD8CC0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7" creationId="{0346F90F-BD15-4111-9C47-3323892E9FA3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1" creationId="{55F47810-3634-48A5-A47D-7FFD50C6A32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4" creationId="{E5384E6F-DE07-4412-98EA-4CFC169DA28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7" creationId="{032889A8-2BFD-4357-B998-1C9BE2605652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2" creationId="{CC72AF4D-F11D-489A-B722-BD34BF5B485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6" creationId="{E1B7A775-B8B1-4269-9C56-740D127BD010}"/>
          </ac:cxnSpMkLst>
        </pc:cxnChg>
      </pc:sldChg>
      <pc:sldChg chg="modSp">
        <pc:chgData name="CHERVET Guillaume" userId="e5006730-252b-4ee2-9b32-2a90ed0a2e44" providerId="ADAL" clId="{483CC97E-7AE3-45D8-8911-5518F51952DD}" dt="2019-04-16T15:52:41.290" v="980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483CC97E-7AE3-45D8-8911-5518F51952DD}" dt="2019-04-16T15:52:41.290" v="980" actId="1076"/>
          <ac:spMkLst>
            <pc:docMk/>
            <pc:sldMk cId="697946560" sldId="501"/>
            <ac:spMk id="2" creationId="{FD9E5421-E660-4F17-AD20-109F7438A6F6}"/>
          </ac:spMkLst>
        </pc:spChg>
      </pc:sldChg>
      <pc:sldChg chg="modSp">
        <pc:chgData name="CHERVET Guillaume" userId="e5006730-252b-4ee2-9b32-2a90ed0a2e44" providerId="ADAL" clId="{483CC97E-7AE3-45D8-8911-5518F51952DD}" dt="2019-04-16T15:43:37.539" v="750" actId="20577"/>
        <pc:sldMkLst>
          <pc:docMk/>
          <pc:sldMk cId="19469164" sldId="503"/>
        </pc:sldMkLst>
        <pc:spChg chg="mod">
          <ac:chgData name="CHERVET Guillaume" userId="e5006730-252b-4ee2-9b32-2a90ed0a2e44" providerId="ADAL" clId="{483CC97E-7AE3-45D8-8911-5518F51952DD}" dt="2019-04-16T15:43:37.539" v="750" actId="20577"/>
          <ac:spMkLst>
            <pc:docMk/>
            <pc:sldMk cId="19469164" sldId="503"/>
            <ac:spMk id="2" creationId="{632A9C76-25F8-46BD-A4C8-74F168AFE754}"/>
          </ac:spMkLst>
        </pc:spChg>
      </pc:sldChg>
      <pc:sldChg chg="modSp">
        <pc:chgData name="CHERVET Guillaume" userId="e5006730-252b-4ee2-9b32-2a90ed0a2e44" providerId="ADAL" clId="{483CC97E-7AE3-45D8-8911-5518F51952DD}" dt="2019-04-16T15:56:21.442" v="991" actId="1076"/>
        <pc:sldMkLst>
          <pc:docMk/>
          <pc:sldMk cId="1773038685" sldId="504"/>
        </pc:sldMkLst>
        <pc:spChg chg="mod">
          <ac:chgData name="CHERVET Guillaume" userId="e5006730-252b-4ee2-9b32-2a90ed0a2e44" providerId="ADAL" clId="{483CC97E-7AE3-45D8-8911-5518F51952DD}" dt="2019-04-16T15:51:44.533" v="976"/>
          <ac:spMkLst>
            <pc:docMk/>
            <pc:sldMk cId="1773038685" sldId="504"/>
            <ac:spMk id="2" creationId="{4811314E-B6F1-48AA-88C3-D237B32E0F1E}"/>
          </ac:spMkLst>
        </pc:spChg>
        <pc:spChg chg="mod">
          <ac:chgData name="CHERVET Guillaume" userId="e5006730-252b-4ee2-9b32-2a90ed0a2e44" providerId="ADAL" clId="{483CC97E-7AE3-45D8-8911-5518F51952DD}" dt="2019-04-16T15:47:43.930" v="910" actId="20577"/>
          <ac:spMkLst>
            <pc:docMk/>
            <pc:sldMk cId="1773038685" sldId="504"/>
            <ac:spMk id="4" creationId="{F3218609-E5E1-488C-9722-3A14561DFCCE}"/>
          </ac:spMkLst>
        </pc:spChg>
        <pc:spChg chg="mod">
          <ac:chgData name="CHERVET Guillaume" userId="e5006730-252b-4ee2-9b32-2a90ed0a2e44" providerId="ADAL" clId="{483CC97E-7AE3-45D8-8911-5518F51952DD}" dt="2019-04-16T15:56:21.442" v="991" actId="1076"/>
          <ac:spMkLst>
            <pc:docMk/>
            <pc:sldMk cId="1773038685" sldId="504"/>
            <ac:spMk id="7" creationId="{E43AE19C-A512-4947-A1C3-B63C0D4BC897}"/>
          </ac:spMkLst>
        </pc:spChg>
      </pc:sldChg>
      <pc:sldMasterChg chg="delSp">
        <pc:chgData name="CHERVET Guillaume" userId="e5006730-252b-4ee2-9b32-2a90ed0a2e44" providerId="ADAL" clId="{483CC97E-7AE3-45D8-8911-5518F51952DD}" dt="2019-04-16T15:22:52.849" v="233"/>
        <pc:sldMasterMkLst>
          <pc:docMk/>
          <pc:sldMasterMk cId="3634683387" sldId="2147483648"/>
        </pc:sldMasterMkLst>
        <pc:spChg chg="del">
          <ac:chgData name="CHERVET Guillaume" userId="e5006730-252b-4ee2-9b32-2a90ed0a2e44" providerId="ADAL" clId="{483CC97E-7AE3-45D8-8911-5518F51952DD}" dt="2019-04-16T15:22:52.849" v="233"/>
          <ac:spMkLst>
            <pc:docMk/>
            <pc:sldMasterMk cId="3634683387" sldId="2147483648"/>
            <ac:spMk id="6" creationId="{0EF988B0-4676-4D1A-95EA-09E3EA0AB95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17/04/2019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17/04/2019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17/04/2019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17/04/2019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17/04/2019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17/04/2019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17/04/2019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17/04/2019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17/04/2019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17/04/2019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17/04/2019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12" Type="http://schemas.openxmlformats.org/officeDocument/2006/relationships/image" Target="../media/image32.svg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fr.wikipedia.org/wiki/Informatique" TargetMode="External"/><Relationship Id="rId10" Type="http://schemas.openxmlformats.org/officeDocument/2006/relationships/image" Target="../media/image30.svg"/><Relationship Id="rId4" Type="http://schemas.openxmlformats.org/officeDocument/2006/relationships/hyperlink" Target="https://fr.wikipedia.org/wiki/Math%C3%A9matiques" TargetMode="Externa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https://developer.mozilla.org/en-US/docs/Glossary/Idempotent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10" Type="http://schemas.openxmlformats.org/officeDocument/2006/relationships/image" Target="../media/image32.svg"/><Relationship Id="rId4" Type="http://schemas.openxmlformats.org/officeDocument/2006/relationships/hyperlink" Target="https://developer.mozilla.org/en-US/docs/Glossary/Cacheable" TargetMode="External"/><Relationship Id="rId9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tree/master/document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1 </a:t>
            </a:r>
            <a:r>
              <a:rPr lang="fr-FR" b="1" dirty="0"/>
              <a:t>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1 </a:t>
            </a:r>
          </a:p>
          <a:p>
            <a:pPr marL="0" indent="0" algn="ctr"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2 </a:t>
            </a:r>
            <a:r>
              <a:rPr lang="fr-FR" b="1" dirty="0"/>
              <a:t>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 </a:t>
            </a:r>
            <a:r>
              <a:rPr lang="fr-FR" b="1" dirty="0"/>
              <a:t>et </a:t>
            </a:r>
            <a:r>
              <a:rPr lang="fr-FR" b="1" i="1" dirty="0"/>
              <a:t>serveur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409549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ait plus de client sur </a:t>
            </a:r>
            <a:r>
              <a:rPr lang="fr-FR" b="1" i="1" dirty="0"/>
              <a:t>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</a:t>
            </a:r>
            <a:r>
              <a:rPr lang="fr-FR" b="1" i="1" dirty="0"/>
              <a:t>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</a:t>
            </a:r>
            <a:r>
              <a:rPr lang="fr-FR" sz="7200" dirty="0" err="1">
                <a:solidFill>
                  <a:schemeClr val="accent1">
                    <a:lumMod val="50000"/>
                  </a:schemeClr>
                </a:solidFill>
              </a:rPr>
              <a:t>presentational</a:t>
            </a:r>
            <a:r>
              <a:rPr lang="fr-FR" sz="7200" dirty="0"/>
              <a:t> S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tate</a:t>
            </a:r>
            <a:r>
              <a:rPr lang="fr-FR" sz="7200" dirty="0"/>
              <a:t> T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ransfer</a:t>
            </a:r>
            <a:r>
              <a:rPr lang="fr-FR" sz="7200" dirty="0"/>
              <a:t>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18302" y="456117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avantages de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39111" y="1690062"/>
            <a:ext cx="46787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</a:t>
            </a:r>
            <a:r>
              <a:rPr lang="fr-FR" sz="4400" dirty="0"/>
              <a:t> a défini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25226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69446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5469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6" name="Graphique 5" descr="Coche">
            <a:extLst>
              <a:ext uri="{FF2B5EF4-FFF2-40B4-BE49-F238E27FC236}">
                <a16:creationId xmlns:a16="http://schemas.microsoft.com/office/drawing/2014/main" id="{FBB4569D-2BB8-471E-81CE-E31D9D555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08897" y="3868634"/>
            <a:ext cx="497621" cy="497621"/>
          </a:xfrm>
          <a:prstGeom prst="rect">
            <a:avLst/>
          </a:prstGeom>
        </p:spPr>
      </p:pic>
      <p:pic>
        <p:nvPicPr>
          <p:cNvPr id="8" name="Graphique 7" descr="Fermer">
            <a:extLst>
              <a:ext uri="{FF2B5EF4-FFF2-40B4-BE49-F238E27FC236}">
                <a16:creationId xmlns:a16="http://schemas.microsoft.com/office/drawing/2014/main" id="{C70CBE57-B436-468D-B5BA-470863A0F5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9580" y="3868634"/>
            <a:ext cx="497621" cy="4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78961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83248"/>
              </p:ext>
            </p:extLst>
          </p:nvPr>
        </p:nvGraphicFramePr>
        <p:xfrm>
          <a:off x="4743450" y="1468619"/>
          <a:ext cx="3386138" cy="48148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07824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38515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104070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73074"/>
              </p:ext>
            </p:extLst>
          </p:nvPr>
        </p:nvGraphicFramePr>
        <p:xfrm>
          <a:off x="8469745" y="1468619"/>
          <a:ext cx="3476987" cy="4807669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97711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1006915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  <p:pic>
        <p:nvPicPr>
          <p:cNvPr id="7" name="Graphique 6" descr="Coche">
            <a:extLst>
              <a:ext uri="{FF2B5EF4-FFF2-40B4-BE49-F238E27FC236}">
                <a16:creationId xmlns:a16="http://schemas.microsoft.com/office/drawing/2014/main" id="{340EA3CC-589F-4AC5-8276-5825AE022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5994" y="4066597"/>
            <a:ext cx="497621" cy="497621"/>
          </a:xfrm>
          <a:prstGeom prst="rect">
            <a:avLst/>
          </a:prstGeom>
        </p:spPr>
      </p:pic>
      <p:pic>
        <p:nvPicPr>
          <p:cNvPr id="8" name="Graphique 7" descr="Fermer">
            <a:extLst>
              <a:ext uri="{FF2B5EF4-FFF2-40B4-BE49-F238E27FC236}">
                <a16:creationId xmlns:a16="http://schemas.microsoft.com/office/drawing/2014/main" id="{E45400EB-2B9A-44EF-AA88-66B91D681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03368" y="4066596"/>
            <a:ext cx="497621" cy="497621"/>
          </a:xfrm>
          <a:prstGeom prst="rect">
            <a:avLst/>
          </a:prstGeom>
        </p:spPr>
      </p:pic>
      <p:pic>
        <p:nvPicPr>
          <p:cNvPr id="10" name="Graphique 9" descr="Fermer">
            <a:extLst>
              <a:ext uri="{FF2B5EF4-FFF2-40B4-BE49-F238E27FC236}">
                <a16:creationId xmlns:a16="http://schemas.microsoft.com/office/drawing/2014/main" id="{961E6ABF-0F51-4FA6-964D-589297E928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49111" y="4066596"/>
            <a:ext cx="497621" cy="4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</a:t>
            </a:r>
            <a:r>
              <a:rPr lang="fr-FR" dirty="0" err="1"/>
              <a:t>QueryString</a:t>
            </a:r>
            <a:r>
              <a:rPr lang="fr-FR" dirty="0"/>
              <a:t> pour filtrer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le type de retour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[{’’id’’:1,’’nom’’:’’Ryckers’’,’’prenom’’:’’Léa’’,’’age’’:10},{’’id’’:2,’’nom’’:’’Chervet’’,’’prenom’’:’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{’’id’’:1,’’nom’’:’’Ryckers’’,’’prenom’’:’’Léa’’,’’age’’:10},{’’id’’:2,’’nom’’: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Pour </a:t>
            </a:r>
            <a:r>
              <a:rPr lang="fr-FR" dirty="0" err="1"/>
              <a:t>insèrer</a:t>
            </a:r>
            <a:r>
              <a:rPr lang="fr-FR" dirty="0"/>
              <a:t> : POST ou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Pour mettre à jour : PUT ou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pour tous les autres cas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des images &amp; vidéos 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-81532"/>
            <a:ext cx="11871489" cy="1325563"/>
          </a:xfrm>
        </p:spPr>
        <p:txBody>
          <a:bodyPr>
            <a:normAutofit/>
          </a:bodyPr>
          <a:lstStyle/>
          <a:p>
            <a:r>
              <a:rPr lang="fr-FR" dirty="0"/>
              <a:t>PATCH pour les mises à jour partielles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3028519" y="2740214"/>
            <a:ext cx="6399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thueux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0" y="2770375"/>
            <a:ext cx="2605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"chervet",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494851" y="2740214"/>
            <a:ext cx="269714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</a:t>
            </a:r>
            <a:r>
              <a:rPr lang="fr-FR" sz="2400" dirty="0" err="1"/>
              <a:t>thueux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24297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65192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334667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711666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476695" y="4492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021753" y="4427239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9442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9737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-199485"/>
            <a:ext cx="10342874" cy="1325563"/>
          </a:xfrm>
        </p:spPr>
        <p:txBody>
          <a:bodyPr/>
          <a:lstStyle/>
          <a:p>
            <a:r>
              <a:rPr lang="fr-FR" dirty="0"/>
              <a:t>PATCH et le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650292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19050" y="2236735"/>
            <a:ext cx="21742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265820"/>
            <a:ext cx="249173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83792" y="93527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943494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7366" y="950565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611370" y="2934297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626071"/>
              </p:ext>
            </p:extLst>
          </p:nvPr>
        </p:nvGraphicFramePr>
        <p:xfrm>
          <a:off x="1833046" y="3002510"/>
          <a:ext cx="8854772" cy="369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386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427386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60299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67352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67032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72825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96337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93" y="5118116"/>
            <a:ext cx="430013" cy="4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67" y="4446519"/>
            <a:ext cx="292863" cy="4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5769123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262244" y="3688505"/>
            <a:ext cx="385308" cy="597671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93" y="2993167"/>
            <a:ext cx="430013" cy="558327"/>
          </a:xfrm>
          <a:prstGeom prst="rect">
            <a:avLst/>
          </a:prstGeom>
        </p:spPr>
      </p:pic>
      <p:pic>
        <p:nvPicPr>
          <p:cNvPr id="13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76DFD878-6B86-40B6-AE46-A5BD1CE7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2" y="5937912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6DF30F0C-C0A9-42B5-AF36-921C5975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8" y="6087221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656E103-32F7-4CA6-88E1-E9D0B20F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73" y="6275490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« micro-</a:t>
            </a:r>
            <a:r>
              <a:rPr lang="fr-FR" sz="4800" dirty="0" err="1"/>
              <a:t>serviçable</a:t>
            </a:r>
            <a:r>
              <a:rPr lang="fr-FR" sz="4800" dirty="0"/>
              <a:t> »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types de client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Composant réseaux indispensable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plein de headers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Plus de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30063" y="5521124"/>
            <a:ext cx="11531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Les caches ne tiennent pas compte des HTTP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4170942" y="79880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779132" y="191048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720683" y="302998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480227" y="505965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672752" y="412246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6132477" y="414631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2339070" y="19104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475126" y="603948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864549" y="146390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340116" y="146390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616283" y="257327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616283" y="369277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813909" y="369277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623659" y="480909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813909" y="478525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616283" y="572243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9076008" y="30299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754187" y="257327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511883" y="336138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7379938" y="6140041"/>
            <a:ext cx="4610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111815" y="6039482"/>
            <a:ext cx="3506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2"/>
              </a:rPr>
              <a:t>https://developers.google.com/web/fundamentals/performance/optimizing-content-efficiency/http-caching?hl=fr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643572" y="144596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685249" y="249458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886203" y="363185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494975" y="140726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538031" y="363948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5145954" y="252494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9DC36BB5-528C-4CF0-B53D-AB204F96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1" y="-167056"/>
            <a:ext cx="11543727" cy="1165774"/>
          </a:xfrm>
        </p:spPr>
        <p:txBody>
          <a:bodyPr>
            <a:normAutofit/>
          </a:bodyPr>
          <a:lstStyle/>
          <a:p>
            <a:r>
              <a:rPr lang="fr-FR" dirty="0"/>
              <a:t>Cache-Control : bien saisir les directives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Ressources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55" y="300429"/>
            <a:ext cx="11261889" cy="1633390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HATEOAS : </a:t>
            </a:r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un type de Proxy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Répartit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le plus aux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Choisir son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239F3-118F-44B3-B84C-8ADF9A5DAF65}"/>
              </a:ext>
            </a:extLst>
          </p:cNvPr>
          <p:cNvSpPr/>
          <p:nvPr/>
        </p:nvSpPr>
        <p:spPr>
          <a:xfrm>
            <a:off x="1047702" y="6103557"/>
            <a:ext cx="10048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https://github.com/guillaumechervet/course.rest/tree/master/documentations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58141</TotalTime>
  <Words>3684</Words>
  <Application>Microsoft Office PowerPoint</Application>
  <PresentationFormat>Grand écran</PresentationFormat>
  <Paragraphs>891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Les types de client des API</vt:lpstr>
      <vt:lpstr>Proxy : Composant réseaux indispensable</vt:lpstr>
      <vt:lpstr>Load balancer : un type de Proxy</vt:lpstr>
      <vt:lpstr>Mise à jour à chaud 1</vt:lpstr>
      <vt:lpstr>Mise à jour à chaud 2</vt:lpstr>
      <vt:lpstr>Mise à jour à chaud 3</vt:lpstr>
      <vt:lpstr>Mise à jour à chaud 4</vt:lpstr>
      <vt:lpstr>Mise à jour à chaud 5</vt:lpstr>
      <vt:lpstr>Mise à jour à chaud 6</vt:lpstr>
      <vt:lpstr>Mise à jour à chaud 7</vt:lpstr>
      <vt:lpstr>Architecture micro-services</vt:lpstr>
      <vt:lpstr>Les services REST (REpresentational State Transfer)</vt:lpstr>
      <vt:lpstr>REST (REpresentational State Transfer)</vt:lpstr>
      <vt:lpstr>Les avantages de REST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et QueryString pour filtrer</vt:lpstr>
      <vt:lpstr>GET et le type de retour</vt:lpstr>
      <vt:lpstr>Pour insèrer : POST ou PUT ?</vt:lpstr>
      <vt:lpstr>Pour mettre à jour : PUT ou PATCH ?</vt:lpstr>
      <vt:lpstr>POST pour tous les autres cas</vt:lpstr>
      <vt:lpstr>Comment uploader des images &amp; vidéos ?</vt:lpstr>
      <vt:lpstr>PATCH pour les mises à jour partielles</vt:lpstr>
      <vt:lpstr>PATCH et le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Différents types de caches HTTP/1.1</vt:lpstr>
      <vt:lpstr>Différents types de caches HTTP/1.1</vt:lpstr>
      <vt:lpstr>Différents types de caches HTTP/1.1</vt:lpstr>
      <vt:lpstr>Différents types de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 : plein de headers</vt:lpstr>
      <vt:lpstr>Présentation PowerPoint</vt:lpstr>
      <vt:lpstr>Cache-Control : bien saisir les directives</vt:lpstr>
      <vt:lpstr>REST cache HTTP/1.1 : Ressources statiques</vt:lpstr>
      <vt:lpstr>RESTful</vt:lpstr>
      <vt:lpstr>Présentation PowerPoint</vt:lpstr>
      <vt:lpstr>Le modèle de maturité de Leonard Richardson</vt:lpstr>
      <vt:lpstr>HATEOAS : Hypermedia As The Engine Of Application State </vt:lpstr>
      <vt:lpstr>Présentation PowerPoint</vt:lpstr>
      <vt:lpstr>Celui qui répond le plus aux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1111</cp:revision>
  <cp:lastPrinted>2017-05-21T13:26:06Z</cp:lastPrinted>
  <dcterms:created xsi:type="dcterms:W3CDTF">2017-03-15T18:15:39Z</dcterms:created>
  <dcterms:modified xsi:type="dcterms:W3CDTF">2019-04-17T21:27:39Z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302f4c-5a8a-4c18-8daa-a70b78f0a43f_Enabled">
    <vt:lpwstr>False</vt:lpwstr>
  </property>
  <property fmtid="{D5CDD505-2E9C-101B-9397-08002B2CF9AE}" pid="3" name="MSIP_Label_bb302f4c-5a8a-4c18-8daa-a70b78f0a43f_SiteId">
    <vt:lpwstr>396b38cc-aa65-492b-bb0e-3d94ed25a97b</vt:lpwstr>
  </property>
  <property fmtid="{D5CDD505-2E9C-101B-9397-08002B2CF9AE}" pid="4" name="MSIP_Label_bb302f4c-5a8a-4c18-8daa-a70b78f0a43f_Owner">
    <vt:lpwstr>guillaume.chervet@axa.fr</vt:lpwstr>
  </property>
  <property fmtid="{D5CDD505-2E9C-101B-9397-08002B2CF9AE}" pid="5" name="MSIP_Label_bb302f4c-5a8a-4c18-8daa-a70b78f0a43f_SetDate">
    <vt:lpwstr>2019-04-16T15:22:52.8135869Z</vt:lpwstr>
  </property>
  <property fmtid="{D5CDD505-2E9C-101B-9397-08002B2CF9AE}" pid="6" name="MSIP_Label_bb302f4c-5a8a-4c18-8daa-a70b78f0a43f_Name">
    <vt:lpwstr>AXA FR Interne</vt:lpwstr>
  </property>
  <property fmtid="{D5CDD505-2E9C-101B-9397-08002B2CF9AE}" pid="7" name="MSIP_Label_bb302f4c-5a8a-4c18-8daa-a70b78f0a43f_Application">
    <vt:lpwstr>Microsoft Azure Information Protection</vt:lpwstr>
  </property>
  <property fmtid="{D5CDD505-2E9C-101B-9397-08002B2CF9AE}" pid="8" name="MSIP_Label_bb302f4c-5a8a-4c18-8daa-a70b78f0a43f_Extended_MSFT_Method">
    <vt:lpwstr>Automatic</vt:lpwstr>
  </property>
</Properties>
</file>